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A49F-D70A-41A4-9C70-B3BDE6EAC32A}" type="datetimeFigureOut">
              <a:rPr lang="en-IN" smtClean="0"/>
              <a:pPr/>
              <a:t>31-05-2017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892E-A79B-4A59-AD97-327244679171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868135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A49F-D70A-41A4-9C70-B3BDE6EAC32A}" type="datetimeFigureOut">
              <a:rPr lang="en-IN" smtClean="0"/>
              <a:pPr/>
              <a:t>31-05-2017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892E-A79B-4A59-AD97-327244679171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629024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A49F-D70A-41A4-9C70-B3BDE6EAC32A}" type="datetimeFigureOut">
              <a:rPr lang="en-IN" smtClean="0"/>
              <a:pPr/>
              <a:t>31-05-2017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892E-A79B-4A59-AD97-327244679171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028918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A49F-D70A-41A4-9C70-B3BDE6EAC32A}" type="datetimeFigureOut">
              <a:rPr lang="en-IN" smtClean="0"/>
              <a:pPr/>
              <a:t>31-05-2017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892E-A79B-4A59-AD97-327244679171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501716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A49F-D70A-41A4-9C70-B3BDE6EAC32A}" type="datetimeFigureOut">
              <a:rPr lang="en-IN" smtClean="0"/>
              <a:pPr/>
              <a:t>31-05-2017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892E-A79B-4A59-AD97-327244679171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21866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A49F-D70A-41A4-9C70-B3BDE6EAC32A}" type="datetimeFigureOut">
              <a:rPr lang="en-IN" smtClean="0"/>
              <a:pPr/>
              <a:t>31-05-2017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892E-A79B-4A59-AD97-327244679171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21908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A49F-D70A-41A4-9C70-B3BDE6EAC32A}" type="datetimeFigureOut">
              <a:rPr lang="en-IN" smtClean="0"/>
              <a:pPr/>
              <a:t>31-05-2017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892E-A79B-4A59-AD97-327244679171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77464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A49F-D70A-41A4-9C70-B3BDE6EAC32A}" type="datetimeFigureOut">
              <a:rPr lang="en-IN" smtClean="0"/>
              <a:pPr/>
              <a:t>31-05-2017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892E-A79B-4A59-AD97-327244679171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621413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A49F-D70A-41A4-9C70-B3BDE6EAC32A}" type="datetimeFigureOut">
              <a:rPr lang="en-IN" smtClean="0"/>
              <a:pPr/>
              <a:t>31-05-2017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892E-A79B-4A59-AD97-327244679171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48769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A49F-D70A-41A4-9C70-B3BDE6EAC32A}" type="datetimeFigureOut">
              <a:rPr lang="en-IN" smtClean="0"/>
              <a:pPr/>
              <a:t>31-05-2017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892E-A79B-4A59-AD97-327244679171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001662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A49F-D70A-41A4-9C70-B3BDE6EAC32A}" type="datetimeFigureOut">
              <a:rPr lang="en-IN" smtClean="0"/>
              <a:pPr/>
              <a:t>31-05-2017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892E-A79B-4A59-AD97-327244679171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824333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3A49F-D70A-41A4-9C70-B3BDE6EAC32A}" type="datetimeFigureOut">
              <a:rPr lang="en-IN" smtClean="0"/>
              <a:pPr/>
              <a:t>31-05-2017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F892E-A79B-4A59-AD97-327244679171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604917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cpolytechnic.com/computer/learning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cpolytechnic.com/contact-u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Chapter 6</a:t>
            </a:r>
            <a:br>
              <a:rPr lang="en-IN" dirty="0" smtClean="0"/>
            </a:br>
            <a:r>
              <a:rPr lang="en-IN" dirty="0" smtClean="0"/>
              <a:t>Application Hardening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6019800"/>
            <a:ext cx="6400800" cy="533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hlinkClick r:id="rId2"/>
              </a:rPr>
              <a:t>Visit for more Learning Resources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143979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Service packs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It is collection of updates, fixes to a software program delivered in form of single installable packet</a:t>
            </a:r>
          </a:p>
          <a:p>
            <a:r>
              <a:rPr lang="en-IN" dirty="0" smtClean="0"/>
              <a:t>Easy installation</a:t>
            </a:r>
          </a:p>
          <a:p>
            <a:r>
              <a:rPr lang="en-IN" dirty="0" smtClean="0"/>
              <a:t>Less error prone</a:t>
            </a:r>
          </a:p>
          <a:p>
            <a:r>
              <a:rPr lang="en-IN" dirty="0" smtClean="0"/>
              <a:t>It is incremental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605924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Web Server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Sends static pages to large no of users</a:t>
            </a:r>
          </a:p>
          <a:p>
            <a:r>
              <a:rPr lang="en-IN" dirty="0" smtClean="0"/>
              <a:t>Provides web pages to client</a:t>
            </a:r>
          </a:p>
          <a:p>
            <a:r>
              <a:rPr lang="en-IN" dirty="0" err="1" smtClean="0"/>
              <a:t>e.g</a:t>
            </a:r>
            <a:endParaRPr lang="en-IN" dirty="0" smtClean="0"/>
          </a:p>
          <a:p>
            <a:pPr lvl="1"/>
            <a:r>
              <a:rPr lang="en-IN" dirty="0" smtClean="0"/>
              <a:t>Apache Server</a:t>
            </a:r>
          </a:p>
          <a:p>
            <a:pPr lvl="1"/>
            <a:r>
              <a:rPr lang="en-IN" dirty="0" smtClean="0"/>
              <a:t>Microsoft Internet Information Server(IIS)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624481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Active Directory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Manages the computer groups ,users who access computer network</a:t>
            </a:r>
          </a:p>
          <a:p>
            <a:r>
              <a:rPr lang="en-IN" dirty="0" smtClean="0"/>
              <a:t>Used by </a:t>
            </a:r>
            <a:r>
              <a:rPr lang="en-IN" smtClean="0"/>
              <a:t>network administrators.</a:t>
            </a:r>
            <a:endParaRPr lang="en-IN"/>
          </a:p>
        </p:txBody>
      </p:sp>
      <p:sp>
        <p:nvSpPr>
          <p:cNvPr id="4" name="TextBox 3"/>
          <p:cNvSpPr txBox="1"/>
          <p:nvPr/>
        </p:nvSpPr>
        <p:spPr>
          <a:xfrm>
            <a:off x="5181600" y="56388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hlinkClick r:id="rId2"/>
              </a:rPr>
              <a:t>For more detail contact us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2298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Application Hardening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Make your computer hard to break</a:t>
            </a:r>
          </a:p>
          <a:p>
            <a:r>
              <a:rPr lang="en-IN" dirty="0" smtClean="0"/>
              <a:t>Providing protection to your computer system</a:t>
            </a:r>
          </a:p>
          <a:p>
            <a:r>
              <a:rPr lang="en-IN" dirty="0"/>
              <a:t>Protection is provided in various </a:t>
            </a:r>
            <a:r>
              <a:rPr lang="en-IN" dirty="0" smtClean="0"/>
              <a:t>layers like </a:t>
            </a:r>
            <a:r>
              <a:rPr lang="en-IN" dirty="0"/>
              <a:t>at the host level, the application level, the operating system level, the user level, the physical level and all the sublevels in </a:t>
            </a:r>
            <a:r>
              <a:rPr lang="en-IN" dirty="0" smtClean="0"/>
              <a:t>between.</a:t>
            </a:r>
          </a:p>
          <a:p>
            <a:r>
              <a:rPr lang="en-IN" dirty="0" smtClean="0"/>
              <a:t>Each </a:t>
            </a:r>
            <a:r>
              <a:rPr lang="en-IN" dirty="0"/>
              <a:t>level requires a unique method of security.</a:t>
            </a:r>
          </a:p>
        </p:txBody>
      </p:sp>
    </p:spTree>
    <p:extLst>
      <p:ext uri="{BB962C8B-B14F-4D97-AF65-F5344CB8AC3E}">
        <p14:creationId xmlns:p14="http://schemas.microsoft.com/office/powerpoint/2010/main" xmlns="" val="4030609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Hardening activities for a computer system can include: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/>
              <a:t>Keeping security patches and hot fixes updated</a:t>
            </a:r>
          </a:p>
          <a:p>
            <a:r>
              <a:rPr lang="en-IN" dirty="0"/>
              <a:t>Monitoring security bulletins that are applicable to a system’s operating system and applications</a:t>
            </a:r>
          </a:p>
          <a:p>
            <a:r>
              <a:rPr lang="en-IN" dirty="0"/>
              <a:t>Installing a firewall</a:t>
            </a:r>
          </a:p>
          <a:p>
            <a:r>
              <a:rPr lang="en-IN" dirty="0"/>
              <a:t>Closing certain ports such as server ports</a:t>
            </a:r>
          </a:p>
          <a:p>
            <a:r>
              <a:rPr lang="en-IN" dirty="0"/>
              <a:t>Not allowing file sharing among programs</a:t>
            </a:r>
          </a:p>
          <a:p>
            <a:r>
              <a:rPr lang="en-IN" dirty="0"/>
              <a:t>Installing virus and spyware protection, including an anti-adware tool so that malicious software cannot gain access to the computer on which it is installed</a:t>
            </a:r>
          </a:p>
          <a:p>
            <a:r>
              <a:rPr lang="en-IN" dirty="0"/>
              <a:t>Keeping a backup, such as a hard drive, of the computer </a:t>
            </a:r>
            <a:r>
              <a:rPr lang="en-IN" dirty="0" smtClean="0"/>
              <a:t>system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153127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smtClean="0"/>
              <a:t>Disabling cookies</a:t>
            </a:r>
          </a:p>
          <a:p>
            <a:r>
              <a:rPr lang="en-IN" dirty="0" smtClean="0"/>
              <a:t>Creating strong passwords</a:t>
            </a:r>
          </a:p>
          <a:p>
            <a:r>
              <a:rPr lang="en-IN" dirty="0" smtClean="0"/>
              <a:t>Never opening emails or attachments from unknown senders</a:t>
            </a:r>
          </a:p>
          <a:p>
            <a:r>
              <a:rPr lang="en-IN" dirty="0" smtClean="0"/>
              <a:t>Removing unnecessary programs and user accounts from the computer</a:t>
            </a:r>
          </a:p>
          <a:p>
            <a:r>
              <a:rPr lang="en-IN" dirty="0" smtClean="0"/>
              <a:t>Using encryption where possible</a:t>
            </a:r>
          </a:p>
          <a:p>
            <a:r>
              <a:rPr lang="en-IN" dirty="0" smtClean="0"/>
              <a:t>Hardening security policies, such as local policies relating to how often a password should be changed and how long and in what format a password must be in</a:t>
            </a:r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794054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Windows hardening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Use NTFS on all the partitions</a:t>
            </a:r>
          </a:p>
          <a:p>
            <a:r>
              <a:rPr lang="en-IN" dirty="0" smtClean="0"/>
              <a:t>Disabling simple file sharing</a:t>
            </a:r>
          </a:p>
          <a:p>
            <a:r>
              <a:rPr lang="en-IN" dirty="0" smtClean="0"/>
              <a:t>Disable guest account</a:t>
            </a:r>
          </a:p>
          <a:p>
            <a:r>
              <a:rPr lang="en-IN" dirty="0" smtClean="0"/>
              <a:t>Installing antivirus software on computer</a:t>
            </a:r>
          </a:p>
          <a:p>
            <a:r>
              <a:rPr lang="en-IN" dirty="0" smtClean="0"/>
              <a:t>Encrypt temp folder</a:t>
            </a:r>
          </a:p>
          <a:p>
            <a:r>
              <a:rPr lang="en-IN" dirty="0" smtClean="0"/>
              <a:t>Install latest service packs</a:t>
            </a:r>
          </a:p>
          <a:p>
            <a:r>
              <a:rPr lang="en-IN" dirty="0" smtClean="0"/>
              <a:t>Implementing </a:t>
            </a:r>
            <a:r>
              <a:rPr lang="en-IN" dirty="0" err="1" smtClean="0"/>
              <a:t>IPSec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248544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Linux Hardening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Create firewall</a:t>
            </a:r>
          </a:p>
          <a:p>
            <a:r>
              <a:rPr lang="en-IN" dirty="0" smtClean="0"/>
              <a:t>Use secure alternatives</a:t>
            </a:r>
          </a:p>
          <a:p>
            <a:r>
              <a:rPr lang="en-IN" dirty="0" smtClean="0"/>
              <a:t>Copy your logs</a:t>
            </a:r>
          </a:p>
          <a:p>
            <a:r>
              <a:rPr lang="en-IN" dirty="0" smtClean="0"/>
              <a:t>Enable password aging</a:t>
            </a:r>
          </a:p>
          <a:p>
            <a:r>
              <a:rPr lang="en-IN" dirty="0" smtClean="0"/>
              <a:t>Keep an eye on open files</a:t>
            </a:r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009393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Hot fix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Address specific issues </a:t>
            </a:r>
            <a:r>
              <a:rPr lang="en-IN" dirty="0" err="1" smtClean="0"/>
              <a:t>e.g</a:t>
            </a:r>
            <a:r>
              <a:rPr lang="en-IN" dirty="0" smtClean="0"/>
              <a:t> buffer overflow</a:t>
            </a:r>
          </a:p>
          <a:p>
            <a:r>
              <a:rPr lang="en-IN" dirty="0" smtClean="0"/>
              <a:t>Smallest size files</a:t>
            </a:r>
          </a:p>
          <a:p>
            <a:r>
              <a:rPr lang="en-IN" dirty="0" smtClean="0"/>
              <a:t>Many 3</a:t>
            </a:r>
            <a:r>
              <a:rPr lang="en-IN" baseline="30000" dirty="0" smtClean="0"/>
              <a:t>rd</a:t>
            </a:r>
            <a:r>
              <a:rPr lang="en-IN" dirty="0" smtClean="0"/>
              <a:t> part s/w programs  provides this functionality</a:t>
            </a:r>
          </a:p>
          <a:p>
            <a:r>
              <a:rPr lang="en-IN" dirty="0" smtClean="0"/>
              <a:t>Produced quickly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656425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Patches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Fix the general problems</a:t>
            </a:r>
          </a:p>
          <a:p>
            <a:r>
              <a:rPr lang="en-IN" dirty="0" smtClean="0"/>
              <a:t>Supplied from vendors</a:t>
            </a:r>
          </a:p>
          <a:p>
            <a:r>
              <a:rPr lang="en-IN" dirty="0" smtClean="0"/>
              <a:t>Large size files as compare to hot fix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818252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Updates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New version of s/w and h/w product design to replace a older version of same product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036661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380</Words>
  <Application>Microsoft Office PowerPoint</Application>
  <PresentationFormat>On-screen Show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Chapter 6 Application Hardening</vt:lpstr>
      <vt:lpstr>Application Hardening</vt:lpstr>
      <vt:lpstr>Hardening activities for a computer system can include:</vt:lpstr>
      <vt:lpstr>Slide 4</vt:lpstr>
      <vt:lpstr>Windows hardening</vt:lpstr>
      <vt:lpstr>Linux Hardening</vt:lpstr>
      <vt:lpstr>Hot fix</vt:lpstr>
      <vt:lpstr>Patches</vt:lpstr>
      <vt:lpstr>Updates</vt:lpstr>
      <vt:lpstr>Service packs</vt:lpstr>
      <vt:lpstr>Web Server</vt:lpstr>
      <vt:lpstr>Active Directory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 Application Hardening</dc:title>
  <dc:creator>user</dc:creator>
  <cp:lastModifiedBy>PCP</cp:lastModifiedBy>
  <cp:revision>13</cp:revision>
  <dcterms:created xsi:type="dcterms:W3CDTF">2016-09-15T07:17:29Z</dcterms:created>
  <dcterms:modified xsi:type="dcterms:W3CDTF">2017-05-31T10:51:27Z</dcterms:modified>
</cp:coreProperties>
</file>